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42455" autoAdjust="0"/>
  </p:normalViewPr>
  <p:slideViewPr>
    <p:cSldViewPr>
      <p:cViewPr>
        <p:scale>
          <a:sx n="75" d="100"/>
          <a:sy n="75" d="100"/>
        </p:scale>
        <p:origin x="-1404" y="-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556A7B-0C48-4CCD-947D-7DD2E43B46A2}" type="doc">
      <dgm:prSet loTypeId="urn:microsoft.com/office/officeart/2005/8/layout/target3" loCatId="relationship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CF42F7-C408-4934-8C32-A46E50144595}">
      <dgm:prSet/>
      <dgm:spPr/>
      <dgm:t>
        <a:bodyPr/>
        <a:lstStyle/>
        <a:p>
          <a:pPr rtl="0"/>
          <a:r>
            <a:rPr lang="en-US" b="0" baseline="0" dirty="0" smtClean="0"/>
            <a:t>STEP 1. GO TO EXCEL</a:t>
          </a:r>
          <a:endParaRPr lang="en-US" b="0" dirty="0"/>
        </a:p>
      </dgm:t>
    </dgm:pt>
    <dgm:pt modelId="{6AD07164-B532-446F-B0C8-A43D6752CC87}" type="parTrans" cxnId="{69A249C4-4D6E-4241-8923-462D2D9D6298}">
      <dgm:prSet/>
      <dgm:spPr/>
      <dgm:t>
        <a:bodyPr/>
        <a:lstStyle/>
        <a:p>
          <a:endParaRPr lang="en-US"/>
        </a:p>
      </dgm:t>
    </dgm:pt>
    <dgm:pt modelId="{3F2349F5-BB52-4694-96E9-D2F9BD907B8B}" type="sibTrans" cxnId="{69A249C4-4D6E-4241-8923-462D2D9D6298}">
      <dgm:prSet/>
      <dgm:spPr/>
      <dgm:t>
        <a:bodyPr/>
        <a:lstStyle/>
        <a:p>
          <a:endParaRPr lang="en-US"/>
        </a:p>
      </dgm:t>
    </dgm:pt>
    <dgm:pt modelId="{C526820F-487C-48EA-9EA9-719E13F27D36}" type="pres">
      <dgm:prSet presAssocID="{AA556A7B-0C48-4CCD-947D-7DD2E43B46A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A8DC97-732E-4DE6-853B-F8A4B7C75F9A}" type="pres">
      <dgm:prSet presAssocID="{87CF42F7-C408-4934-8C32-A46E50144595}" presName="circle1" presStyleLbl="node1" presStyleIdx="0" presStyleCnt="1"/>
      <dgm:spPr/>
    </dgm:pt>
    <dgm:pt modelId="{D63F880C-AEC3-4AD2-85DA-C0F4D6DB4DF2}" type="pres">
      <dgm:prSet presAssocID="{87CF42F7-C408-4934-8C32-A46E50144595}" presName="space" presStyleCnt="0"/>
      <dgm:spPr/>
    </dgm:pt>
    <dgm:pt modelId="{FC014BB6-6F7F-4A01-8D29-15D1F025137D}" type="pres">
      <dgm:prSet presAssocID="{87CF42F7-C408-4934-8C32-A46E50144595}" presName="rect1" presStyleLbl="alignAcc1" presStyleIdx="0" presStyleCnt="1"/>
      <dgm:spPr/>
      <dgm:t>
        <a:bodyPr/>
        <a:lstStyle/>
        <a:p>
          <a:endParaRPr lang="en-US"/>
        </a:p>
      </dgm:t>
    </dgm:pt>
    <dgm:pt modelId="{72D648A3-4B21-4BB8-8568-6401B9182E43}" type="pres">
      <dgm:prSet presAssocID="{87CF42F7-C408-4934-8C32-A46E50144595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A249C4-4D6E-4241-8923-462D2D9D6298}" srcId="{AA556A7B-0C48-4CCD-947D-7DD2E43B46A2}" destId="{87CF42F7-C408-4934-8C32-A46E50144595}" srcOrd="0" destOrd="0" parTransId="{6AD07164-B532-446F-B0C8-A43D6752CC87}" sibTransId="{3F2349F5-BB52-4694-96E9-D2F9BD907B8B}"/>
    <dgm:cxn modelId="{CAC1A2DE-8FD6-4EA0-8FE7-2AB167BE3089}" type="presOf" srcId="{AA556A7B-0C48-4CCD-947D-7DD2E43B46A2}" destId="{C526820F-487C-48EA-9EA9-719E13F27D36}" srcOrd="0" destOrd="0" presId="urn:microsoft.com/office/officeart/2005/8/layout/target3"/>
    <dgm:cxn modelId="{40C5D7FE-38F2-4DAA-B8A0-BC4DAC7C5691}" type="presOf" srcId="{87CF42F7-C408-4934-8C32-A46E50144595}" destId="{FC014BB6-6F7F-4A01-8D29-15D1F025137D}" srcOrd="0" destOrd="0" presId="urn:microsoft.com/office/officeart/2005/8/layout/target3"/>
    <dgm:cxn modelId="{9D57F5DB-50AA-4697-9642-D0233BE5A629}" type="presOf" srcId="{87CF42F7-C408-4934-8C32-A46E50144595}" destId="{72D648A3-4B21-4BB8-8568-6401B9182E43}" srcOrd="1" destOrd="0" presId="urn:microsoft.com/office/officeart/2005/8/layout/target3"/>
    <dgm:cxn modelId="{24C325A0-DB6F-4E29-B001-6FA7378CF03A}" type="presParOf" srcId="{C526820F-487C-48EA-9EA9-719E13F27D36}" destId="{C8A8DC97-732E-4DE6-853B-F8A4B7C75F9A}" srcOrd="0" destOrd="0" presId="urn:microsoft.com/office/officeart/2005/8/layout/target3"/>
    <dgm:cxn modelId="{6CE3FBE7-7C77-417F-A690-302E13CFCE09}" type="presParOf" srcId="{C526820F-487C-48EA-9EA9-719E13F27D36}" destId="{D63F880C-AEC3-4AD2-85DA-C0F4D6DB4DF2}" srcOrd="1" destOrd="0" presId="urn:microsoft.com/office/officeart/2005/8/layout/target3"/>
    <dgm:cxn modelId="{252F1C42-C9E0-4713-BA6C-9493258686D4}" type="presParOf" srcId="{C526820F-487C-48EA-9EA9-719E13F27D36}" destId="{FC014BB6-6F7F-4A01-8D29-15D1F025137D}" srcOrd="2" destOrd="0" presId="urn:microsoft.com/office/officeart/2005/8/layout/target3"/>
    <dgm:cxn modelId="{51F3FF27-FAB2-447D-806E-75CACA3648F0}" type="presParOf" srcId="{C526820F-487C-48EA-9EA9-719E13F27D36}" destId="{72D648A3-4B21-4BB8-8568-6401B9182E43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55C5D8-AFE5-4D7F-9C8E-4531638C4C3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856E1B-071B-461E-A4B1-3A78DE62F0B4}">
      <dgm:prSet/>
      <dgm:spPr/>
      <dgm:t>
        <a:bodyPr/>
        <a:lstStyle/>
        <a:p>
          <a:pPr rtl="0"/>
          <a:r>
            <a:rPr lang="en-US" dirty="0" smtClean="0"/>
            <a:t>BY NNAJI JULIANA</a:t>
          </a:r>
          <a:endParaRPr lang="en-US" dirty="0"/>
        </a:p>
      </dgm:t>
    </dgm:pt>
    <dgm:pt modelId="{00A2D0DE-3823-42FA-8BF0-9BB7BF80AB62}" type="parTrans" cxnId="{22835916-66CD-4E63-B52F-2E3952937343}">
      <dgm:prSet/>
      <dgm:spPr/>
      <dgm:t>
        <a:bodyPr/>
        <a:lstStyle/>
        <a:p>
          <a:endParaRPr lang="en-US"/>
        </a:p>
      </dgm:t>
    </dgm:pt>
    <dgm:pt modelId="{DF51AB4F-1456-48CB-A746-F609AC2D0F63}" type="sibTrans" cxnId="{22835916-66CD-4E63-B52F-2E3952937343}">
      <dgm:prSet/>
      <dgm:spPr/>
      <dgm:t>
        <a:bodyPr/>
        <a:lstStyle/>
        <a:p>
          <a:endParaRPr lang="en-US"/>
        </a:p>
      </dgm:t>
    </dgm:pt>
    <dgm:pt modelId="{EF8518D6-8798-4438-B542-46B20F262AAB}" type="pres">
      <dgm:prSet presAssocID="{7555C5D8-AFE5-4D7F-9C8E-4531638C4C3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19B129-5166-4676-B8B5-727ECA135187}" type="pres">
      <dgm:prSet presAssocID="{6B856E1B-071B-461E-A4B1-3A78DE62F0B4}" presName="node" presStyleLbl="node1" presStyleIdx="0" presStyleCnt="1" custScaleX="678146" custScaleY="100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382518-A66B-4613-B49B-57435534652C}" type="presOf" srcId="{7555C5D8-AFE5-4D7F-9C8E-4531638C4C36}" destId="{EF8518D6-8798-4438-B542-46B20F262AAB}" srcOrd="0" destOrd="0" presId="urn:microsoft.com/office/officeart/2005/8/layout/cycle2"/>
    <dgm:cxn modelId="{22835916-66CD-4E63-B52F-2E3952937343}" srcId="{7555C5D8-AFE5-4D7F-9C8E-4531638C4C36}" destId="{6B856E1B-071B-461E-A4B1-3A78DE62F0B4}" srcOrd="0" destOrd="0" parTransId="{00A2D0DE-3823-42FA-8BF0-9BB7BF80AB62}" sibTransId="{DF51AB4F-1456-48CB-A746-F609AC2D0F63}"/>
    <dgm:cxn modelId="{F8AA57E8-57CE-4DF1-8C7D-C862D6A9938C}" type="presOf" srcId="{6B856E1B-071B-461E-A4B1-3A78DE62F0B4}" destId="{C819B129-5166-4676-B8B5-727ECA135187}" srcOrd="0" destOrd="0" presId="urn:microsoft.com/office/officeart/2005/8/layout/cycle2"/>
    <dgm:cxn modelId="{DD47BD36-42C5-4A6B-80F9-8BCFA62CDEAE}" type="presParOf" srcId="{EF8518D6-8798-4438-B542-46B20F262AAB}" destId="{C819B129-5166-4676-B8B5-727ECA13518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8DC97-732E-4DE6-853B-F8A4B7C75F9A}">
      <dsp:nvSpPr>
        <dsp:cNvPr id="0" name=""/>
        <dsp:cNvSpPr/>
      </dsp:nvSpPr>
      <dsp:spPr>
        <a:xfrm>
          <a:off x="0" y="0"/>
          <a:ext cx="800100" cy="8001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014BB6-6F7F-4A01-8D29-15D1F025137D}">
      <dsp:nvSpPr>
        <dsp:cNvPr id="0" name=""/>
        <dsp:cNvSpPr/>
      </dsp:nvSpPr>
      <dsp:spPr>
        <a:xfrm>
          <a:off x="400050" y="0"/>
          <a:ext cx="5238749" cy="800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kern="1200" baseline="0" dirty="0" smtClean="0"/>
            <a:t>STEP 1. GO TO EXCEL</a:t>
          </a:r>
          <a:endParaRPr lang="en-US" sz="3800" b="0" kern="1200" dirty="0"/>
        </a:p>
      </dsp:txBody>
      <dsp:txXfrm>
        <a:off x="400050" y="0"/>
        <a:ext cx="5238749" cy="800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9B129-5166-4676-B8B5-727ECA135187}">
      <dsp:nvSpPr>
        <dsp:cNvPr id="0" name=""/>
        <dsp:cNvSpPr/>
      </dsp:nvSpPr>
      <dsp:spPr>
        <a:xfrm>
          <a:off x="2585" y="0"/>
          <a:ext cx="3119028" cy="461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BY NNAJI JULIANA</a:t>
          </a:r>
          <a:endParaRPr lang="en-US" sz="1900" kern="1200" dirty="0"/>
        </a:p>
      </dsp:txBody>
      <dsp:txXfrm>
        <a:off x="459356" y="67609"/>
        <a:ext cx="2205486" cy="326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A5CD2-9275-4D5A-B270-AE7D126EE0C5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86298-E5A0-4351-9CBA-F008F4B31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86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86298-E5A0-4351-9CBA-F008F4B31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3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5AFB281A-4F8E-440B-A0C7-F09025330C8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967EC37E-87C5-4A11-BD90-8E500253F3C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wmf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7" Type="http://schemas.openxmlformats.org/officeDocument/2006/relationships/image" Target="../media/image4.wmf"/><Relationship Id="rId2" Type="http://schemas.microsoft.com/office/2007/relationships/media" Target="../media/media10.wav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7" Type="http://schemas.openxmlformats.org/officeDocument/2006/relationships/image" Target="../media/image6.wmf"/><Relationship Id="rId2" Type="http://schemas.microsoft.com/office/2007/relationships/media" Target="../media/media11.wav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7" Type="http://schemas.openxmlformats.org/officeDocument/2006/relationships/image" Target="../media/image8.wmf"/><Relationship Id="rId2" Type="http://schemas.microsoft.com/office/2007/relationships/media" Target="../media/media12.wav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7" Type="http://schemas.openxmlformats.org/officeDocument/2006/relationships/image" Target="../media/image10.wmf"/><Relationship Id="rId2" Type="http://schemas.microsoft.com/office/2007/relationships/media" Target="../media/media13.wav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7" Type="http://schemas.openxmlformats.org/officeDocument/2006/relationships/image" Target="../media/image12.wmf"/><Relationship Id="rId2" Type="http://schemas.microsoft.com/office/2007/relationships/media" Target="../media/media14.wav"/><Relationship Id="rId1" Type="http://schemas.openxmlformats.org/officeDocument/2006/relationships/tags" Target="../tags/tag14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audio" Target="../media/media15.wav"/><Relationship Id="rId7" Type="http://schemas.openxmlformats.org/officeDocument/2006/relationships/diagramLayout" Target="../diagrams/layout2.xml"/><Relationship Id="rId2" Type="http://schemas.microsoft.com/office/2007/relationships/media" Target="../media/media15.wav"/><Relationship Id="rId1" Type="http://schemas.openxmlformats.org/officeDocument/2006/relationships/tags" Target="../tags/tag15.xml"/><Relationship Id="rId6" Type="http://schemas.openxmlformats.org/officeDocument/2006/relationships/diagramData" Target="../diagrams/data2.xml"/><Relationship Id="rId11" Type="http://schemas.openxmlformats.org/officeDocument/2006/relationships/image" Target="../media/image3.png"/><Relationship Id="rId5" Type="http://schemas.openxmlformats.org/officeDocument/2006/relationships/image" Target="../media/image15.wmf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3.xml"/><Relationship Id="rId9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7" Type="http://schemas.openxmlformats.org/officeDocument/2006/relationships/image" Target="../media/image4.wmf"/><Relationship Id="rId2" Type="http://schemas.microsoft.com/office/2007/relationships/media" Target="../media/media16.wav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7" Type="http://schemas.openxmlformats.org/officeDocument/2006/relationships/image" Target="../media/image6.wmf"/><Relationship Id="rId2" Type="http://schemas.microsoft.com/office/2007/relationships/media" Target="../media/media17.wav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7" Type="http://schemas.openxmlformats.org/officeDocument/2006/relationships/image" Target="../media/image8.wmf"/><Relationship Id="rId2" Type="http://schemas.microsoft.com/office/2007/relationships/media" Target="../media/media18.wav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7" Type="http://schemas.openxmlformats.org/officeDocument/2006/relationships/image" Target="../media/image10.wmf"/><Relationship Id="rId2" Type="http://schemas.microsoft.com/office/2007/relationships/media" Target="../media/media19.wav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wav"/><Relationship Id="rId7" Type="http://schemas.openxmlformats.org/officeDocument/2006/relationships/image" Target="../media/image5.png"/><Relationship Id="rId2" Type="http://schemas.microsoft.com/office/2007/relationships/media" Target="../media/media2.wav"/><Relationship Id="rId1" Type="http://schemas.openxmlformats.org/officeDocument/2006/relationships/tags" Target="../tags/tag2.xml"/><Relationship Id="rId6" Type="http://schemas.openxmlformats.org/officeDocument/2006/relationships/image" Target="../media/image4.wm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7" Type="http://schemas.openxmlformats.org/officeDocument/2006/relationships/image" Target="../media/image12.wmf"/><Relationship Id="rId2" Type="http://schemas.microsoft.com/office/2007/relationships/media" Target="../media/media20.wav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7" Type="http://schemas.openxmlformats.org/officeDocument/2006/relationships/image" Target="../media/image2.wmf"/><Relationship Id="rId2" Type="http://schemas.microsoft.com/office/2007/relationships/media" Target="../media/media21.wav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3.png"/><Relationship Id="rId4" Type="http://schemas.openxmlformats.org/officeDocument/2006/relationships/image" Target="../media/image1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3.png"/><Relationship Id="rId2" Type="http://schemas.microsoft.com/office/2007/relationships/media" Target="../media/media3.wav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3.png"/><Relationship Id="rId2" Type="http://schemas.microsoft.com/office/2007/relationships/media" Target="../media/media4.wav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7" Type="http://schemas.openxmlformats.org/officeDocument/2006/relationships/image" Target="../media/image3.png"/><Relationship Id="rId2" Type="http://schemas.microsoft.com/office/2007/relationships/media" Target="../media/media5.wav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7" Type="http://schemas.openxmlformats.org/officeDocument/2006/relationships/image" Target="../media/image3.png"/><Relationship Id="rId2" Type="http://schemas.microsoft.com/office/2007/relationships/media" Target="../media/media6.wav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7" Type="http://schemas.openxmlformats.org/officeDocument/2006/relationships/image" Target="../media/image3.png"/><Relationship Id="rId2" Type="http://schemas.microsoft.com/office/2007/relationships/media" Target="../media/media7.wav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2.wmf"/><Relationship Id="rId4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15.wmf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9.wav"/><Relationship Id="rId7" Type="http://schemas.openxmlformats.org/officeDocument/2006/relationships/diagramLayout" Target="../diagrams/layout1.xml"/><Relationship Id="rId12" Type="http://schemas.openxmlformats.org/officeDocument/2006/relationships/image" Target="../media/image17.wmf"/><Relationship Id="rId2" Type="http://schemas.microsoft.com/office/2007/relationships/media" Target="../media/media9.wav"/><Relationship Id="rId1" Type="http://schemas.openxmlformats.org/officeDocument/2006/relationships/tags" Target="../tags/tag9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Program Files (x86)\Microsoft Office\MEDIA\CAGCAT10\j0149887.wmf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296400" cy="6934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895600"/>
            <a:ext cx="4013200" cy="59944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FORMATING OF TABLES IN EXCEL</a:t>
            </a:r>
            <a:r>
              <a:rPr lang="en-US" sz="3600" dirty="0">
                <a:solidFill>
                  <a:srgbClr val="FFC000"/>
                </a:solidFill>
              </a:rPr>
              <a:t/>
            </a:r>
            <a:br>
              <a:rPr lang="en-US" sz="3600" dirty="0">
                <a:solidFill>
                  <a:srgbClr val="FFC000"/>
                </a:solidFill>
              </a:rPr>
            </a:b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7800" y="39624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BY JULIANA NNAJI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617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832">
        <p:split orient="vert"/>
      </p:transition>
    </mc:Choice>
    <mc:Fallback xmlns="">
      <p:transition spd="slow" advTm="2583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7800"/>
            <a:ext cx="7620000" cy="464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156960"/>
            <a:ext cx="5715000" cy="7010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STEP 2. FILL IN THE  ROWS &amp; COLUMNS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3" name="Picture 2" descr="C:\Program Files (x86)\Microsoft Office\MEDIA\CAGCAT10\j0090070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-76200"/>
            <a:ext cx="2438400" cy="1397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94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3132">
        <p14:switch dir="r"/>
      </p:transition>
    </mc:Choice>
    <mc:Fallback xmlns="">
      <p:transition spd="slow" advTm="131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763000" cy="4191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867400"/>
            <a:ext cx="5257800" cy="762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STEP 3. HIGHLIGHT ROWS &amp; COLUMNS 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3" name="Picture 2" descr="C:\Program Files (x86)\Microsoft Office\MEDIA\CAGCAT10\j0090386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58" y="-36215"/>
            <a:ext cx="2699442" cy="14840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59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7675">
        <p14:flip dir="r"/>
      </p:transition>
    </mc:Choice>
    <mc:Fallback xmlns="">
      <p:transition spd="slow" advTm="7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4343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867400"/>
            <a:ext cx="4953000" cy="7010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STEP 4. GO TO CELL STYLES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3" name="Picture 2" descr="C:\Program Files (x86)\Microsoft Office\MEDIA\CAGCAT10\j0149407.wmf"/>
          <p:cNvPicPr>
            <a:picLocks noChangeAspect="1" noChangeArrowheads="1"/>
          </p:cNvPicPr>
          <p:nvPr/>
        </p:nvPicPr>
        <p:blipFill>
          <a:blip r:embed="rId7" cstate="print"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-23767"/>
            <a:ext cx="3302000" cy="16239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1971">
        <p14:gallery dir="l"/>
      </p:transition>
    </mc:Choice>
    <mc:Fallback xmlns="">
      <p:transition spd="slow" advTm="119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77200" cy="4419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867400"/>
            <a:ext cx="5715000" cy="7010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STEP 5. SELECT PREFFERRED CELL STYLE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3" name="Picture 2" descr="C:\Program Files (x86)\Microsoft Office\MEDIA\CAGCAT10\j0149481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238" y="0"/>
            <a:ext cx="2144162" cy="9370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79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2471">
        <p14:prism/>
      </p:transition>
    </mc:Choice>
    <mc:Fallback xmlns="">
      <p:transition spd="slow" advTm="124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91200"/>
            <a:ext cx="5791200" cy="7010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YOUR STYLED CELL IS READY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696200" cy="50657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0" name="Picture 2" descr="C:\Program Files (x86)\Microsoft Office\MEDIA\CAGCAT10\j0149627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-27034"/>
            <a:ext cx="1695261" cy="73193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967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8273">
        <p14:doors dir="vert"/>
      </p:transition>
    </mc:Choice>
    <mc:Fallback xmlns="">
      <p:transition spd="slow" advTm="8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344227"/>
            <a:ext cx="4114800" cy="122777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7030A0"/>
                </a:solidFill>
              </a:rPr>
              <a:t>CELL FORMATING IN EXCEL</a:t>
            </a:r>
            <a:endParaRPr lang="en-US" sz="3600" dirty="0">
              <a:solidFill>
                <a:srgbClr val="7030A0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09013478"/>
              </p:ext>
            </p:extLst>
          </p:nvPr>
        </p:nvGraphicFramePr>
        <p:xfrm>
          <a:off x="4953000" y="4800600"/>
          <a:ext cx="3124200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0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841">
        <p14:prism isInverted="1"/>
      </p:transition>
    </mc:Choice>
    <mc:Fallback xmlns="">
      <p:transition spd="slow" advTm="7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8991600" cy="4495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52600" y="5715000"/>
            <a:ext cx="5410200" cy="701040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STEP 1</a:t>
            </a:r>
            <a:r>
              <a:rPr lang="en-US" sz="2800" dirty="0">
                <a:solidFill>
                  <a:srgbClr val="C00000"/>
                </a:solidFill>
              </a:rPr>
              <a:t>. GO TO EXCEL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4338" name="Picture 2" descr="C:\Program Files (x86)\Microsoft Office\MEDIA\CAGCAT10\j0090070.wmf"/>
          <p:cNvPicPr>
            <a:picLocks noChangeAspect="1" noChangeArrowheads="1"/>
          </p:cNvPicPr>
          <p:nvPr/>
        </p:nvPicPr>
        <p:blipFill>
          <a:blip r:embed="rId7" cstate="print">
            <a:lum bright="-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5400"/>
            <a:ext cx="1752600" cy="1778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8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6259">
        <p14:warp dir="in"/>
      </p:transition>
    </mc:Choice>
    <mc:Fallback xmlns="">
      <p:transition spd="slow" advTm="62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763000" cy="472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5943600"/>
            <a:ext cx="4114800" cy="70104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2</a:t>
            </a:r>
            <a:r>
              <a:rPr lang="en-US" dirty="0" smtClean="0"/>
              <a:t>.</a:t>
            </a:r>
            <a:r>
              <a:rPr lang="en-US" dirty="0">
                <a:solidFill>
                  <a:srgbClr val="FF0000"/>
                </a:solidFill>
              </a:rPr>
              <a:t> FILL IN THE REQUIRED ROWS &amp; COLUMNS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5362" name="Picture 2" descr="C:\Program Files (x86)\Microsoft Office\MEDIA\CAGCAT10\j0090386.wmf"/>
          <p:cNvPicPr>
            <a:picLocks noChangeAspect="1" noChangeArrowheads="1"/>
          </p:cNvPicPr>
          <p:nvPr/>
        </p:nvPicPr>
        <p:blipFill>
          <a:blip r:embed="rId7" cstate="print">
            <a:lum bright="-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2819400" cy="990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52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755">
        <p14:pan dir="u"/>
      </p:transition>
    </mc:Choice>
    <mc:Fallback xmlns="">
      <p:transition spd="slow" advTm="37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696200" cy="44196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715000"/>
            <a:ext cx="4114800" cy="92964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STEP 3</a:t>
            </a:r>
            <a:r>
              <a:rPr lang="en-US" sz="2400" dirty="0" smtClean="0"/>
              <a:t>.</a:t>
            </a:r>
            <a:r>
              <a:rPr lang="en-US" sz="2400" dirty="0">
                <a:solidFill>
                  <a:srgbClr val="FFC000"/>
                </a:solidFill>
              </a:rPr>
              <a:t> SELECT REQUIRED CELL </a:t>
            </a:r>
            <a:br>
              <a:rPr lang="en-US" sz="2400" dirty="0">
                <a:solidFill>
                  <a:srgbClr val="FFC000"/>
                </a:solidFill>
              </a:rPr>
            </a:br>
            <a:endParaRPr lang="en-US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6386" name="Picture 2" descr="C:\Program Files (x86)\Microsoft Office\MEDIA\CAGCAT10\j0149407.wmf"/>
          <p:cNvPicPr>
            <a:picLocks noChangeAspect="1" noChangeArrowheads="1"/>
          </p:cNvPicPr>
          <p:nvPr/>
        </p:nvPicPr>
        <p:blipFill>
          <a:blip r:embed="rId7" cstate="print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5486400"/>
            <a:ext cx="2527300" cy="1371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106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1">
        <p14:ferris dir="l"/>
      </p:transition>
    </mc:Choice>
    <mc:Fallback xmlns="">
      <p:transition spd="slow" advTm="66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10" dur="2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638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762000"/>
            <a:ext cx="9144000" cy="472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5638800"/>
            <a:ext cx="4114800" cy="108204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STEP 4</a:t>
            </a:r>
            <a:r>
              <a:rPr lang="en-US" sz="2000" dirty="0">
                <a:solidFill>
                  <a:schemeClr val="bg2"/>
                </a:solidFill>
              </a:rPr>
              <a:t>. GO UNDER GENERAL YOU WILL SEE A CURRENCY SYMBOL CLICK IT</a:t>
            </a:r>
            <a:br>
              <a:rPr lang="en-US" sz="2000" dirty="0">
                <a:solidFill>
                  <a:schemeClr val="bg2"/>
                </a:solidFill>
              </a:rPr>
            </a:b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7410" name="Picture 2" descr="C:\Program Files (x86)\Microsoft Office\MEDIA\CAGCAT10\j0149481.wmf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2601362" cy="1219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14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5501">
        <p14:conveyor dir="l"/>
      </p:transition>
    </mc:Choice>
    <mc:Fallback xmlns="">
      <p:transition spd="slow" advTm="15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gram Files (x86)\Microsoft Office\MEDIA\CAGCAT10\j0090070.wm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70103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b="1991"/>
          <a:stretch>
            <a:fillRect/>
          </a:stretch>
        </p:blipFill>
        <p:spPr bwMode="auto">
          <a:xfrm>
            <a:off x="990600" y="1371600"/>
            <a:ext cx="7086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971800" y="5562600"/>
            <a:ext cx="2819400" cy="9144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STEP 1. GO TO EXCEL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7587">
        <p14:reveal/>
      </p:transition>
    </mc:Choice>
    <mc:Fallback xmlns="">
      <p:transition spd="slow" advTm="17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14400"/>
            <a:ext cx="8229600" cy="434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5334000"/>
            <a:ext cx="53340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4. </a:t>
            </a:r>
            <a:r>
              <a:rPr lang="en-US" dirty="0"/>
              <a:t>SELECT CURRENCY OR FORMULAR OF CHOICE IF CURRENCY OR FORMULAR NEEDED IS’NT THERE ,CLICK MORE ACCOUNTING FORMULARS GO TO SYMBOLS CLICK THE ARROW SCROW DOWN SELECT REQUIRED ONE.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8435" name="Picture 3" descr="C:\Program Files (x86)\Microsoft Office\MEDIA\CAGCAT10\j0149627.wmf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029200"/>
            <a:ext cx="2000061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2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5">
        <p14:prism isContent="1"/>
      </p:transition>
    </mc:Choice>
    <mc:Fallback xmlns="">
      <p:transition spd="slow" advTm="31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0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8382000" cy="4343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524000"/>
            <a:ext cx="4114800" cy="701040"/>
          </a:xfrm>
        </p:spPr>
        <p:txBody>
          <a:bodyPr>
            <a:normAutofit/>
          </a:bodyPr>
          <a:lstStyle/>
          <a:p>
            <a:r>
              <a:rPr lang="en-US" dirty="0" smtClean="0"/>
              <a:t>NOW YOU HAVE YOUR FORMATED CELL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3" name="Picture 2" descr="C:\Program Files (x86)\Microsoft Office\MEDIA\CAGCAT10\j0149887.wm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1143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0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5370">
        <p14:prism isContent="1" isInverted="1"/>
      </p:transition>
    </mc:Choice>
    <mc:Fallback xmlns="">
      <p:transition spd="slow" advTm="153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4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183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3100" y="10541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TOPICS DISCUSSED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3360" y="2133600"/>
            <a:ext cx="368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FORMATING TABLES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8290" y="2819400"/>
            <a:ext cx="259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CELL STYLING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600" y="34290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&amp;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7400" y="5093732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BY JULIANA NNAJI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53000" y="3962400"/>
            <a:ext cx="3028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CELL FORMATING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9346">
        <p14:flythrough/>
      </p:transition>
    </mc:Choice>
    <mc:Fallback xmlns="">
      <p:transition spd="slow" advTm="19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Program Files (x86)\Microsoft Office\MEDIA\CAGCAT10\j0090386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296400" cy="6934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62200" y="1447800"/>
            <a:ext cx="2971800" cy="3962400"/>
          </a:xfrm>
        </p:spPr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813560" y="228600"/>
            <a:ext cx="5669280" cy="762000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STEP 2. FILL IN THE ROWS &amp; COLUMNS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858000" cy="4419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190518"/>
      </p:ext>
    </p:extLst>
  </p:cSld>
  <p:clrMapOvr>
    <a:masterClrMapping/>
  </p:clrMapOvr>
  <p:transition spd="slow" advTm="3765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Program Files (x86)\Microsoft Office\MEDIA\CAGCAT10\j0149407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00200" y="1447800"/>
            <a:ext cx="2971800" cy="3657600"/>
          </a:xfrm>
        </p:spPr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55700"/>
            <a:ext cx="6781800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05000" y="5664200"/>
            <a:ext cx="5669280" cy="54864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STEP 3. HIGHLIGHT THE REQUIRED ROWS &amp; COLUMNS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22595">
        <p:checker/>
      </p:transition>
    </mc:Choice>
    <mc:Fallback xmlns="">
      <p:transition spd="slow" advTm="22595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gram Files (x86)\Microsoft Office\MEDIA\CAGCAT10\j0149481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220200" cy="7010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b="1991"/>
          <a:stretch>
            <a:fillRect/>
          </a:stretch>
        </p:blipFill>
        <p:spPr bwMode="auto">
          <a:xfrm>
            <a:off x="838200" y="1447800"/>
            <a:ext cx="7848600" cy="411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52600" y="5867400"/>
            <a:ext cx="5669280" cy="54864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STEP 4. GO TO FORMAT AS TABLE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27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5723">
        <p:blinds dir="vert"/>
      </p:transition>
    </mc:Choice>
    <mc:Fallback xmlns="">
      <p:transition spd="slow" advTm="1572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Program Files (x86)\Microsoft Office\MEDIA\CAGCAT10\j0149627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7391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b="1991"/>
          <a:stretch>
            <a:fillRect/>
          </a:stretch>
        </p:blipFill>
        <p:spPr bwMode="auto">
          <a:xfrm>
            <a:off x="0" y="1371600"/>
            <a:ext cx="9144000" cy="4191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37359" y="6096000"/>
            <a:ext cx="5669280" cy="54864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STEP 5. CHOSE PREFERRED TABLE</a:t>
            </a:r>
            <a:endParaRPr lang="en-US" sz="4000" b="1" dirty="0">
              <a:solidFill>
                <a:srgbClr val="FFFF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78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3774">
        <p14:ripple/>
      </p:transition>
    </mc:Choice>
    <mc:Fallback xmlns="">
      <p:transition spd="slow" advTm="13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Program Files (x86)\Microsoft Office\MEDIA\CAGCAT10\j0149887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7010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76400" y="5867400"/>
            <a:ext cx="5669280" cy="54864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YOUR FORMATED TABLE IS READY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78486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09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19744">
        <p14:glitter pattern="hexagon"/>
      </p:transition>
    </mc:Choice>
    <mc:Fallback xmlns="">
      <p:transition spd="slow" advTm="197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7800"/>
            <a:ext cx="7772400" cy="2971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CELL STYLING IN EXCEL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46482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BY NNAJI JULIANA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99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7412">
        <p14:vortex dir="r"/>
      </p:transition>
    </mc:Choice>
    <mc:Fallback xmlns="">
      <p:transition spd="slow" advTm="74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295400"/>
            <a:ext cx="7924800" cy="457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29302157"/>
              </p:ext>
            </p:extLst>
          </p:nvPr>
        </p:nvGraphicFramePr>
        <p:xfrm>
          <a:off x="1752600" y="6057900"/>
          <a:ext cx="5638800" cy="80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2" name="Picture 2" descr="C:\Program Files (x86)\Microsoft Office\MEDIA\CAGCAT10\j0088542.wmf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9144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129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8706">
        <p14:shred/>
      </p:transition>
    </mc:Choice>
    <mc:Fallback xmlns="">
      <p:transition spd="slow" advTm="87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Graphic spid="3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0.7|0.7|0.9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9.9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944</TotalTime>
  <Words>194</Words>
  <Application>Microsoft Office PowerPoint</Application>
  <PresentationFormat>On-screen Show (4:3)</PresentationFormat>
  <Paragraphs>31</Paragraphs>
  <Slides>22</Slides>
  <Notes>1</Notes>
  <HiddenSlides>0</HiddenSlides>
  <MMClips>22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BlackTie</vt:lpstr>
      <vt:lpstr>FORMATING OF TABLES IN EXCEL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 STYLING IN EXCEL</vt:lpstr>
      <vt:lpstr>PowerPoint Presentation</vt:lpstr>
      <vt:lpstr>STEP 2. FILL IN THE  ROWS &amp; COLUMNS</vt:lpstr>
      <vt:lpstr>STEP 3. HIGHLIGHT ROWS &amp; COLUMNS </vt:lpstr>
      <vt:lpstr>STEP 4. GO TO CELL STYLES</vt:lpstr>
      <vt:lpstr>STEP 5. SELECT PREFFERRED CELL STYLE</vt:lpstr>
      <vt:lpstr>YOUR STYLED CELL IS READY</vt:lpstr>
      <vt:lpstr>CELL FORMATING IN EXCEL</vt:lpstr>
      <vt:lpstr>STEP 1. GO TO EXCEL </vt:lpstr>
      <vt:lpstr>STEP 2. FILL IN THE REQUIRED ROWS &amp; COLUMNS </vt:lpstr>
      <vt:lpstr>STEP 3. SELECT REQUIRED CELL  </vt:lpstr>
      <vt:lpstr>STEP 4. GO UNDER GENERAL YOU WILL SEE A CURRENCY SYMBOL CLICK IT </vt:lpstr>
      <vt:lpstr>STEP 4. SELECT CURRENCY OR FORMULAR OF CHOICE IF CURRENCY OR FORMULAR NEEDED IS’NT THERE ,CLICK MORE ACCOUNTING FORMULARS GO TO SYMBOLS CLICK THE ARROW SCROW DOWN SELECT REQUIRED ONE. </vt:lpstr>
      <vt:lpstr>NOW YOU HAVE YOUR FORMATED CELL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FORMATING OF TABLES IN EXCEL</dc:title>
  <dc:creator>Engr Ephraim</dc:creator>
  <cp:lastModifiedBy>Engr Ephraim</cp:lastModifiedBy>
  <cp:revision>49</cp:revision>
  <dcterms:created xsi:type="dcterms:W3CDTF">2023-07-21T13:27:35Z</dcterms:created>
  <dcterms:modified xsi:type="dcterms:W3CDTF">2023-07-28T12:13:31Z</dcterms:modified>
</cp:coreProperties>
</file>